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1" r:id="rId6"/>
    <p:sldId id="260" r:id="rId7"/>
    <p:sldId id="263" r:id="rId8"/>
    <p:sldId id="264" r:id="rId9"/>
    <p:sldId id="265" r:id="rId10"/>
    <p:sldId id="266" r:id="rId11"/>
    <p:sldId id="267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92" d="100"/>
          <a:sy n="92" d="100"/>
        </p:scale>
        <p:origin x="137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834BF-FCFC-4CA0-895F-AA71865BCA12}" type="datetimeFigureOut">
              <a:rPr lang="ru-RU" smtClean="0"/>
              <a:t>03.05.2024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47F019-9EF5-4933-AF94-E1B46DF2F2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8147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834BF-FCFC-4CA0-895F-AA71865BCA12}" type="datetimeFigureOut">
              <a:rPr lang="ru-RU" smtClean="0"/>
              <a:t>03.05.2024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47F019-9EF5-4933-AF94-E1B46DF2F2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08590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834BF-FCFC-4CA0-895F-AA71865BCA12}" type="datetimeFigureOut">
              <a:rPr lang="ru-RU" smtClean="0"/>
              <a:t>03.05.2024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47F019-9EF5-4933-AF94-E1B46DF2F2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46609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834BF-FCFC-4CA0-895F-AA71865BCA12}" type="datetimeFigureOut">
              <a:rPr lang="ru-RU" smtClean="0"/>
              <a:t>03.05.2024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47F019-9EF5-4933-AF94-E1B46DF2F2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16647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834BF-FCFC-4CA0-895F-AA71865BCA12}" type="datetimeFigureOut">
              <a:rPr lang="ru-RU" smtClean="0"/>
              <a:t>03.05.2024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47F019-9EF5-4933-AF94-E1B46DF2F2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89051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834BF-FCFC-4CA0-895F-AA71865BCA12}" type="datetimeFigureOut">
              <a:rPr lang="ru-RU" smtClean="0"/>
              <a:t>03.05.2024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47F019-9EF5-4933-AF94-E1B46DF2F2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86236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834BF-FCFC-4CA0-895F-AA71865BCA12}" type="datetimeFigureOut">
              <a:rPr lang="ru-RU" smtClean="0"/>
              <a:t>03.05.2024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47F019-9EF5-4933-AF94-E1B46DF2F2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3001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834BF-FCFC-4CA0-895F-AA71865BCA12}" type="datetimeFigureOut">
              <a:rPr lang="ru-RU" smtClean="0"/>
              <a:t>03.05.2024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47F019-9EF5-4933-AF94-E1B46DF2F2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70426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834BF-FCFC-4CA0-895F-AA71865BCA12}" type="datetimeFigureOut">
              <a:rPr lang="ru-RU" smtClean="0"/>
              <a:t>03.05.2024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47F019-9EF5-4933-AF94-E1B46DF2F2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19494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834BF-FCFC-4CA0-895F-AA71865BCA12}" type="datetimeFigureOut">
              <a:rPr lang="ru-RU" smtClean="0"/>
              <a:t>03.05.2024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47F019-9EF5-4933-AF94-E1B46DF2F2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15016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834BF-FCFC-4CA0-895F-AA71865BCA12}" type="datetimeFigureOut">
              <a:rPr lang="ru-RU" smtClean="0"/>
              <a:t>03.05.2024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47F019-9EF5-4933-AF94-E1B46DF2F2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93627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B834BF-FCFC-4CA0-895F-AA71865BCA12}" type="datetimeFigureOut">
              <a:rPr lang="ru-RU" smtClean="0"/>
              <a:t>03.05.2024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47F019-9EF5-4933-AF94-E1B46DF2F2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68824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281"/>
            <a:ext cx="9149715" cy="685371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9545" y="1995055"/>
            <a:ext cx="7886700" cy="1558636"/>
          </a:xfrm>
        </p:spPr>
        <p:txBody>
          <a:bodyPr>
            <a:noAutofit/>
          </a:bodyPr>
          <a:lstStyle/>
          <a:p>
            <a:r>
              <a:rPr lang="ru-RU" sz="4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Мастер – класс </a:t>
            </a:r>
            <a:br>
              <a:rPr lang="ru-RU" sz="4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«Деревья из втулок»</a:t>
            </a:r>
            <a:endParaRPr lang="ru-RU" sz="4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30536" y="4423980"/>
            <a:ext cx="3512127" cy="990479"/>
          </a:xfrm>
        </p:spPr>
        <p:txBody>
          <a:bodyPr>
            <a:normAutofit fontScale="92500" lnSpcReduction="20000"/>
          </a:bodyPr>
          <a:lstStyle/>
          <a:p>
            <a:pPr lvl="0" algn="r">
              <a:lnSpc>
                <a:spcPct val="100000"/>
              </a:lnSpc>
              <a:spcBef>
                <a:spcPct val="20000"/>
              </a:spcBef>
              <a:buClr>
                <a:srgbClr val="31B6FD"/>
              </a:buClr>
              <a:buSzPct val="100000"/>
            </a:pPr>
            <a:r>
              <a:rPr lang="ru-RU" sz="16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Подготовила: Васильева Наталья Николаевна</a:t>
            </a:r>
          </a:p>
          <a:p>
            <a:pPr lvl="0" algn="r">
              <a:lnSpc>
                <a:spcPct val="100000"/>
              </a:lnSpc>
              <a:spcBef>
                <a:spcPct val="20000"/>
              </a:spcBef>
              <a:buClr>
                <a:srgbClr val="31B6FD"/>
              </a:buClr>
              <a:buSzPct val="100000"/>
            </a:pPr>
            <a:r>
              <a:rPr lang="ru-RU" sz="16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 1 кв. </a:t>
            </a:r>
            <a:r>
              <a:rPr lang="ru-RU" sz="1600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категории</a:t>
            </a:r>
          </a:p>
          <a:p>
            <a:pPr lvl="0" algn="r">
              <a:lnSpc>
                <a:spcPct val="100000"/>
              </a:lnSpc>
              <a:spcBef>
                <a:spcPct val="20000"/>
              </a:spcBef>
              <a:buClr>
                <a:srgbClr val="31B6FD"/>
              </a:buClr>
              <a:buSzPct val="100000"/>
            </a:pPr>
            <a:r>
              <a:rPr lang="ru-RU" sz="1600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Руководитель: Зотова Т.Л.</a:t>
            </a:r>
            <a:endParaRPr lang="ru-RU" sz="1600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87036" y="213969"/>
            <a:ext cx="841663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ru-RU" sz="1600" kern="0" dirty="0">
                <a:ln w="0"/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бюджетное  дошкольное  образовательное</a:t>
            </a:r>
            <a:br>
              <a:rPr lang="ru-RU" sz="1600" kern="0" dirty="0">
                <a:ln w="0"/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kern="0" dirty="0">
                <a:ln w="0"/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учреждение «Цент развития  ребенка детский сад № 57</a:t>
            </a:r>
            <a:br>
              <a:rPr lang="ru-RU" sz="1600" kern="0" dirty="0">
                <a:ln w="0"/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kern="0" dirty="0">
                <a:ln w="0"/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«Соловушка»  г. Альметьевска»</a:t>
            </a:r>
            <a:r>
              <a:rPr lang="ru-RU" sz="1600" b="1" kern="0" dirty="0">
                <a:ln w="0"/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b="1" kern="0" dirty="0">
                <a:ln w="0"/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600" kern="0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408218" y="5982341"/>
            <a:ext cx="2254827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20000"/>
              </a:spcBef>
              <a:buClr>
                <a:srgbClr val="31B6FD"/>
              </a:buClr>
              <a:buSzPct val="100000"/>
            </a:pPr>
            <a:r>
              <a:rPr lang="ru-RU" sz="14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г. Альметьевск, 2024 г.</a:t>
            </a:r>
            <a:endParaRPr lang="ru-RU" sz="1400" b="1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01854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8315" y="599288"/>
            <a:ext cx="4629151" cy="3471863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330408" y="4453571"/>
            <a:ext cx="4384963" cy="674003"/>
          </a:xfrm>
        </p:spPr>
        <p:txBody>
          <a:bodyPr>
            <a:normAutofit/>
          </a:bodyPr>
          <a:lstStyle/>
          <a:p>
            <a:pPr algn="ctr"/>
            <a:r>
              <a:rPr lang="ru-RU" sz="1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Готовые деревья </a:t>
            </a:r>
            <a:r>
              <a:rPr lang="ru-RU" sz="1400" b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можно использовать в </a:t>
            </a:r>
            <a:r>
              <a:rPr lang="ru-RU" sz="1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театральной деятельности.</a:t>
            </a:r>
            <a:endParaRPr lang="ru-RU" sz="1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620" y="3631851"/>
            <a:ext cx="3651812" cy="306246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619" y="599288"/>
            <a:ext cx="3651813" cy="2829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15827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4622" y="2732810"/>
            <a:ext cx="6267720" cy="613063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  <a:endParaRPr lang="ru-RU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06410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54675" y="780763"/>
            <a:ext cx="7621733" cy="1482870"/>
          </a:xfrm>
        </p:spPr>
        <p:txBody>
          <a:bodyPr>
            <a:normAutofit fontScale="90000"/>
          </a:bodyPr>
          <a:lstStyle/>
          <a:p>
            <a:pPr lvl="0">
              <a:lnSpc>
                <a:spcPct val="150000"/>
              </a:lnSpc>
              <a:spcBef>
                <a:spcPts val="1000"/>
              </a:spcBef>
            </a:pPr>
            <a:r>
              <a:rPr lang="ru-RU" sz="1600" dirty="0">
                <a:solidFill>
                  <a:schemeClr val="bg1"/>
                </a:solidFill>
                <a:latin typeface="Times New Roman" panose="02020603050405020304" pitchFamily="18" charset="0"/>
              </a:rPr>
              <a:t>Из простой втулки от бумаги можно сделать много интересных и полезных </a:t>
            </a:r>
            <a:r>
              <a:rPr lang="ru-RU" sz="1600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поделок, </a:t>
            </a:r>
            <a:r>
              <a:rPr lang="ru-RU" sz="1600" dirty="0">
                <a:solidFill>
                  <a:schemeClr val="bg1"/>
                </a:solidFill>
                <a:latin typeface="Times New Roman" panose="02020603050405020304" pitchFamily="18" charset="0"/>
              </a:rPr>
              <a:t>не нужно спешить выбрасывать этот материал.</a:t>
            </a:r>
            <a:r>
              <a:rPr lang="ru-RU" sz="1600" dirty="0" smtClean="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/>
            </a:r>
            <a:br>
              <a:rPr lang="ru-RU" sz="1600" dirty="0" smtClean="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ru-RU" sz="1600" dirty="0" smtClean="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Представляю </a:t>
            </a:r>
            <a:r>
              <a:rPr lang="ru-RU" sz="1600" dirty="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вашему вниманию </a:t>
            </a:r>
            <a:r>
              <a:rPr lang="ru-RU" sz="1600" dirty="0" smtClean="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мастер – класс по изготовлению поделки «</a:t>
            </a:r>
            <a:r>
              <a:rPr lang="ru-RU" sz="1600" dirty="0" smtClean="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Деревья» </a:t>
            </a:r>
            <a:r>
              <a:rPr lang="ru-RU" sz="1600" dirty="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из бросового </a:t>
            </a:r>
            <a:r>
              <a:rPr lang="ru-RU" sz="1600" dirty="0" smtClean="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материала. Поделка </a:t>
            </a:r>
            <a:r>
              <a:rPr lang="ru-RU" sz="1600" dirty="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сделана из картонных втулок.</a:t>
            </a:r>
            <a:br>
              <a:rPr lang="ru-RU" sz="1600" dirty="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endParaRPr lang="ru-RU" sz="16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5408" y="2409105"/>
            <a:ext cx="8001000" cy="384622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400" b="1" dirty="0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Цель: </a:t>
            </a:r>
            <a:endParaRPr lang="ru-RU" sz="1400" b="1" dirty="0" smtClean="0">
              <a:solidFill>
                <a:schemeClr val="bg1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>
              <a:buFont typeface="Symbol" panose="05050102010706020507" pitchFamily="18" charset="2"/>
              <a:buChar char="-"/>
            </a:pPr>
            <a:r>
              <a:rPr lang="ru-RU" sz="1400" dirty="0" smtClean="0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Изготовление </a:t>
            </a:r>
            <a:r>
              <a:rPr lang="ru-RU" sz="1400" dirty="0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объемной поделки из бросового материала</a:t>
            </a:r>
            <a:r>
              <a:rPr lang="ru-RU" sz="1400" dirty="0" smtClean="0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.</a:t>
            </a:r>
          </a:p>
          <a:p>
            <a:pPr>
              <a:buFont typeface="Symbol" panose="05050102010706020507" pitchFamily="18" charset="2"/>
              <a:buChar char="-"/>
            </a:pPr>
            <a:r>
              <a:rPr lang="ru-RU" sz="1400" dirty="0" smtClean="0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Развить </a:t>
            </a:r>
            <a:r>
              <a:rPr lang="ru-RU" sz="1400" dirty="0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у детей художественно-творческие способности.</a:t>
            </a:r>
            <a:br>
              <a:rPr lang="ru-RU" sz="1400" dirty="0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lang="ru-RU" sz="1400" dirty="0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/>
            </a:r>
            <a:br>
              <a:rPr lang="ru-RU" sz="1400" dirty="0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endParaRPr lang="ru-RU" sz="1400" b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</a:t>
            </a:r>
            <a:r>
              <a:rPr lang="ru-RU" sz="1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1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Symbol" panose="05050102010706020507" pitchFamily="18" charset="2"/>
              <a:buChar char=""/>
            </a:pPr>
            <a:r>
              <a:rPr lang="ru-RU" sz="1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Научить </a:t>
            </a:r>
            <a:r>
              <a:rPr lang="ru-RU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детей изготавливать дерево из </a:t>
            </a:r>
            <a:r>
              <a:rPr lang="ru-RU" sz="1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втулки от туалетной бумаги; </a:t>
            </a:r>
          </a:p>
          <a:p>
            <a:pPr>
              <a:buFont typeface="Symbol" panose="05050102010706020507" pitchFamily="18" charset="2"/>
              <a:buChar char=""/>
            </a:pPr>
            <a:r>
              <a:rPr lang="ru-RU" sz="1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Развивать </a:t>
            </a:r>
            <a:r>
              <a:rPr lang="ru-RU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внимательность, воображение, глазомер, мышление, мелкую моторику рук, творческие </a:t>
            </a:r>
            <a:r>
              <a:rPr lang="ru-RU" sz="1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способности;</a:t>
            </a:r>
            <a:endParaRPr lang="ru-RU" sz="1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Symbol" panose="05050102010706020507" pitchFamily="18" charset="2"/>
              <a:buChar char=""/>
            </a:pPr>
            <a:r>
              <a:rPr lang="ru-RU" sz="1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Закреплять </a:t>
            </a:r>
            <a:r>
              <a:rPr lang="ru-RU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умение аккуратно вырезать предметы по </a:t>
            </a:r>
            <a:r>
              <a:rPr lang="ru-RU" sz="1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контуру;</a:t>
            </a:r>
            <a:endParaRPr lang="ru-RU" sz="1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Symbol" panose="05050102010706020507" pitchFamily="18" charset="2"/>
              <a:buChar char=""/>
            </a:pPr>
            <a:r>
              <a:rPr lang="ru-RU" sz="1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Воспитывать </a:t>
            </a:r>
            <a:r>
              <a:rPr lang="ru-RU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чуткое и бережное отношение к </a:t>
            </a:r>
            <a:r>
              <a:rPr lang="ru-RU" sz="1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природе.</a:t>
            </a:r>
            <a:endParaRPr lang="ru-RU" sz="1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640155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9822" y="655150"/>
            <a:ext cx="6082415" cy="4541104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99520" y="5430571"/>
            <a:ext cx="7523018" cy="420833"/>
          </a:xfrm>
        </p:spPr>
        <p:txBody>
          <a:bodyPr/>
          <a:lstStyle/>
          <a:p>
            <a:pPr algn="ctr"/>
            <a:r>
              <a:rPr lang="ru-RU" sz="1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Нам понадобятся картонные </a:t>
            </a:r>
            <a:r>
              <a:rPr lang="ru-RU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втулки</a:t>
            </a:r>
            <a:r>
              <a:rPr lang="ru-RU" sz="1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ножницы, простой карандаш, </a:t>
            </a:r>
            <a:r>
              <a:rPr lang="ru-RU" sz="1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фломастеры или маркеры.</a:t>
            </a:r>
            <a:endParaRPr lang="ru-RU" sz="1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104687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1174" y="782086"/>
            <a:ext cx="6370835" cy="4297998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5382491"/>
            <a:ext cx="7689670" cy="486496"/>
          </a:xfrm>
        </p:spPr>
        <p:txBody>
          <a:bodyPr>
            <a:normAutofit/>
          </a:bodyPr>
          <a:lstStyle/>
          <a:p>
            <a:pPr algn="ctr"/>
            <a:r>
              <a:rPr lang="ru-RU" sz="1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Картонную втулку аккуратно </a:t>
            </a:r>
            <a:r>
              <a:rPr lang="ru-RU" sz="1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прижимаем двумя руками.</a:t>
            </a:r>
            <a:endParaRPr lang="ru-RU" sz="1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02574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6738" y="1865448"/>
            <a:ext cx="4472096" cy="3108891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013443" y="5330536"/>
            <a:ext cx="7633796" cy="768928"/>
          </a:xfrm>
        </p:spPr>
        <p:txBody>
          <a:bodyPr>
            <a:normAutofit/>
          </a:bodyPr>
          <a:lstStyle/>
          <a:p>
            <a:pPr algn="ctr"/>
            <a:r>
              <a:rPr lang="ru-RU" sz="1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Теперь берём простой карандаш и на </a:t>
            </a:r>
            <a:r>
              <a:rPr lang="ru-RU" sz="1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одной </a:t>
            </a:r>
            <a:r>
              <a:rPr lang="ru-RU" sz="1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стороне картона рисуем </a:t>
            </a:r>
            <a:r>
              <a:rPr lang="ru-RU" sz="1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крону дерева. </a:t>
            </a:r>
          </a:p>
          <a:p>
            <a:pPr algn="ctr"/>
            <a:r>
              <a:rPr lang="ru-RU" sz="1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нас это будут Яблоня</a:t>
            </a:r>
            <a:r>
              <a:rPr lang="ru-RU" sz="14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Ёлка</a:t>
            </a:r>
            <a:r>
              <a:rPr lang="ru-RU" sz="1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b="1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3443" y="1041860"/>
            <a:ext cx="2948129" cy="3932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57056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075709" y="5521099"/>
            <a:ext cx="2992582" cy="342901"/>
          </a:xfrm>
        </p:spPr>
        <p:txBody>
          <a:bodyPr>
            <a:normAutofit/>
          </a:bodyPr>
          <a:lstStyle/>
          <a:p>
            <a:pPr algn="ctr"/>
            <a:r>
              <a:rPr lang="ru-RU" sz="1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Рисуем несколько заготовок</a:t>
            </a:r>
            <a:endParaRPr lang="ru-RU" sz="1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3221" y="384463"/>
            <a:ext cx="3917558" cy="4923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46542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572" y="1619240"/>
            <a:ext cx="3831792" cy="2914225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92382" y="4831773"/>
            <a:ext cx="6917152" cy="827600"/>
          </a:xfrm>
        </p:spPr>
        <p:txBody>
          <a:bodyPr>
            <a:normAutofit/>
          </a:bodyPr>
          <a:lstStyle/>
          <a:p>
            <a:pPr algn="ctr"/>
            <a:r>
              <a:rPr lang="ru-RU" sz="1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Раскрашиваем нашу Ёлку и Яблоню.</a:t>
            </a:r>
            <a:endParaRPr lang="ru-RU" sz="1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0486" y="1619239"/>
            <a:ext cx="4182739" cy="2914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06768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527464" y="5485208"/>
            <a:ext cx="6774872" cy="405247"/>
          </a:xfrm>
        </p:spPr>
        <p:txBody>
          <a:bodyPr/>
          <a:lstStyle/>
          <a:p>
            <a:pPr algn="ctr"/>
            <a:r>
              <a:rPr lang="ru-RU" sz="1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Затем ножницами по контуру вырезаем </a:t>
            </a:r>
            <a:r>
              <a:rPr lang="ru-RU" sz="1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наши деревья.</a:t>
            </a:r>
            <a:endParaRPr lang="ru-RU" sz="1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952823" y="1661029"/>
            <a:ext cx="3958936" cy="2969202"/>
          </a:xfrm>
          <a:prstGeom prst="rect">
            <a:avLst/>
          </a:prstGeom>
        </p:spPr>
      </p:pic>
      <p:pic>
        <p:nvPicPr>
          <p:cNvPr id="9" name="Объект 8"/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655" y="1166162"/>
            <a:ext cx="4104512" cy="3958936"/>
          </a:xfrm>
        </p:spPr>
      </p:pic>
    </p:spTree>
    <p:extLst>
      <p:ext uri="{BB962C8B-B14F-4D97-AF65-F5344CB8AC3E}">
        <p14:creationId xmlns:p14="http://schemas.microsoft.com/office/powerpoint/2010/main" val="36295052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6481" y="404957"/>
            <a:ext cx="3654945" cy="4873625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569344" y="5606545"/>
            <a:ext cx="5808201" cy="368228"/>
          </a:xfrm>
        </p:spPr>
        <p:txBody>
          <a:bodyPr>
            <a:normAutofit/>
          </a:bodyPr>
          <a:lstStyle/>
          <a:p>
            <a:pPr algn="ctr"/>
            <a:r>
              <a:rPr lang="ru-RU" sz="1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Получаем вот такие красивые деревья.</a:t>
            </a:r>
            <a:endParaRPr lang="ru-RU" sz="1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153576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136</TotalTime>
  <Words>123</Words>
  <Application>Microsoft Office PowerPoint</Application>
  <PresentationFormat>Экран (4:3)</PresentationFormat>
  <Paragraphs>25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7" baseType="lpstr">
      <vt:lpstr>Arial</vt:lpstr>
      <vt:lpstr>Calibri</vt:lpstr>
      <vt:lpstr>Calibri Light</vt:lpstr>
      <vt:lpstr>Symbol</vt:lpstr>
      <vt:lpstr>Times New Roman</vt:lpstr>
      <vt:lpstr>Тема Office</vt:lpstr>
      <vt:lpstr>Мастер – класс  «Деревья из втулок»</vt:lpstr>
      <vt:lpstr>Из простой втулки от бумаги можно сделать много интересных и полезных поделок, не нужно спешить выбрасывать этот материал. Представляю вашему вниманию мастер – класс по изготовлению поделки «Деревья» из бросового материала. Поделка сделана из картонных втулок.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Спасибо за внимание!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Пользователь</cp:lastModifiedBy>
  <cp:revision>15</cp:revision>
  <dcterms:created xsi:type="dcterms:W3CDTF">2024-05-02T13:41:34Z</dcterms:created>
  <dcterms:modified xsi:type="dcterms:W3CDTF">2024-05-03T04:49:41Z</dcterms:modified>
</cp:coreProperties>
</file>